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8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46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8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89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5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36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3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6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2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3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4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010B3-6062-4528-AF8B-1CE50B392D91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B3579-3E9C-4985-81EF-8A234CEC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99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altLang="en-US" dirty="0" smtClean="0">
                <a:ln>
                  <a:noFill/>
                </a:ln>
              </a:rPr>
              <a:t>Rating </a:t>
            </a:r>
            <a:r>
              <a:rPr lang="en-PH" altLang="en-US" dirty="0" smtClean="0">
                <a:ln>
                  <a:noFill/>
                </a:ln>
              </a:rPr>
              <a:t>Scale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283392"/>
              </p:ext>
            </p:extLst>
          </p:nvPr>
        </p:nvGraphicFramePr>
        <p:xfrm>
          <a:off x="1295400" y="1981200"/>
          <a:ext cx="6781800" cy="3508375"/>
        </p:xfrm>
        <a:graphic>
          <a:graphicData uri="http://schemas.openxmlformats.org/drawingml/2006/table">
            <a:tbl>
              <a:tblPr/>
              <a:tblGrid>
                <a:gridCol w="3276600"/>
                <a:gridCol w="3505200"/>
              </a:tblGrid>
              <a:tr h="701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   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 Range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</a:rPr>
                        <a:t>Adjectival Rating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01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3.5 – 4.0</a:t>
                      </a:r>
                      <a:endParaRPr kumimoji="0" lang="en-P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3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Outstanding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3F8"/>
                    </a:solidFill>
                  </a:tcPr>
                </a:tc>
              </a:tr>
              <a:tr h="701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3.0 – below 3.5</a:t>
                      </a:r>
                      <a:endParaRPr kumimoji="0" lang="en-P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1F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Very Satisfactory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1FB"/>
                    </a:solidFill>
                  </a:tcPr>
                </a:tc>
              </a:tr>
              <a:tr h="701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2.5 – below 3.0</a:t>
                      </a:r>
                      <a:endParaRPr kumimoji="0" lang="en-P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3F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Satisfactory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3F8"/>
                    </a:solidFill>
                  </a:tcPr>
                </a:tc>
              </a:tr>
              <a:tr h="701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below 2.50</a:t>
                      </a:r>
                      <a:endParaRPr kumimoji="0" lang="en-P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1F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4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rgbClr val="1287C3"/>
                        </a:buClr>
                        <a:buSzPct val="145000"/>
                        <a:buFont typeface="Arial" charset="0"/>
                        <a:defRPr sz="1200">
                          <a:solidFill>
                            <a:schemeClr val="tx1"/>
                          </a:solidFill>
                          <a:latin typeface="Corbel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PH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PH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</a:rPr>
                        <a:t>Unsatisfactory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1FB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71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Rating Scale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Rating Scale (UP)</dc:title>
  <dc:creator>ge</dc:creator>
  <cp:lastModifiedBy>ge</cp:lastModifiedBy>
  <cp:revision>10</cp:revision>
  <dcterms:created xsi:type="dcterms:W3CDTF">2016-01-06T19:04:16Z</dcterms:created>
  <dcterms:modified xsi:type="dcterms:W3CDTF">2016-08-30T17:38:32Z</dcterms:modified>
</cp:coreProperties>
</file>